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5" d="100"/>
          <a:sy n="75" d="100"/>
        </p:scale>
        <p:origin x="12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A58B-FFF4-4BD7-9394-C0E50164450E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805D3-48EC-479A-98BE-A594E81AF6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940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A58B-FFF4-4BD7-9394-C0E50164450E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805D3-48EC-479A-98BE-A594E81AF6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191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A58B-FFF4-4BD7-9394-C0E50164450E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805D3-48EC-479A-98BE-A594E81AF6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955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A58B-FFF4-4BD7-9394-C0E50164450E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805D3-48EC-479A-98BE-A594E81AF6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316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A58B-FFF4-4BD7-9394-C0E50164450E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805D3-48EC-479A-98BE-A594E81AF6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468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A58B-FFF4-4BD7-9394-C0E50164450E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805D3-48EC-479A-98BE-A594E81AF6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738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A58B-FFF4-4BD7-9394-C0E50164450E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805D3-48EC-479A-98BE-A594E81AF6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913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A58B-FFF4-4BD7-9394-C0E50164450E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805D3-48EC-479A-98BE-A594E81AF6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073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A58B-FFF4-4BD7-9394-C0E50164450E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805D3-48EC-479A-98BE-A594E81AF6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684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A58B-FFF4-4BD7-9394-C0E50164450E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805D3-48EC-479A-98BE-A594E81AF6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501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A58B-FFF4-4BD7-9394-C0E50164450E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805D3-48EC-479A-98BE-A594E81AF6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43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8A58B-FFF4-4BD7-9394-C0E50164450E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805D3-48EC-479A-98BE-A594E81AF6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5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-685799"/>
            <a:ext cx="10515600" cy="25908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</a:rPr>
              <a:t>Заботимся о зимующих птицах</a:t>
            </a:r>
            <a:endParaRPr lang="ru-RU" sz="6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80529"/>
            <a:ext cx="7620000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7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7174" y="314325"/>
            <a:ext cx="11730039" cy="40433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Люди заботятся о домашних животных: кормят, поят, берегут от холода.</a:t>
            </a:r>
            <a:r>
              <a:rPr lang="ru-RU" dirty="0"/>
              <a:t> </a:t>
            </a:r>
            <a:r>
              <a:rPr lang="ru-RU" dirty="0" smtClean="0"/>
              <a:t>И животные понимают это и ждут от нас заботы и помощи.</a:t>
            </a:r>
          </a:p>
          <a:p>
            <a:pPr marL="0" indent="0">
              <a:buNone/>
            </a:pPr>
            <a:r>
              <a:rPr lang="ru-RU" dirty="0" smtClean="0"/>
              <a:t>Дикие звери и птицы стараются держаться от человека подальше. Они сами о себе заботятся, добывают пищу</a:t>
            </a:r>
            <a:r>
              <a:rPr lang="ru-RU" dirty="0" smtClean="0"/>
              <a:t>, строят себе жилище, птицы вьют гнезда, </a:t>
            </a:r>
            <a:r>
              <a:rPr lang="ru-RU" dirty="0" smtClean="0"/>
              <a:t>выводят потомство.</a:t>
            </a:r>
          </a:p>
          <a:p>
            <a:pPr marL="0" indent="0">
              <a:buNone/>
            </a:pPr>
            <a:r>
              <a:rPr lang="ru-RU" dirty="0" smtClean="0"/>
              <a:t>Но зимой многие птицы перебираются ближе к городам, деревням, ближе к человеческому жилью. Именно зимой мы чаще встречаем стайки снегирей, свиристелей, дроздов рябинников. Почему? Давайте вместе разберемся и ответим на этот вопрос!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444" y="4357688"/>
            <a:ext cx="35052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4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Чем питаются птицы в теплое время года?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2821" y="1690688"/>
            <a:ext cx="11442032" cy="50469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Давайте посмотрим, </a:t>
            </a:r>
            <a:r>
              <a:rPr lang="ru-RU" b="1" dirty="0" smtClean="0"/>
              <a:t>чем питаются маленькие птицы,</a:t>
            </a:r>
          </a:p>
          <a:p>
            <a:pPr marL="0" indent="0">
              <a:buNone/>
            </a:pPr>
            <a:r>
              <a:rPr lang="ru-RU" dirty="0" smtClean="0"/>
              <a:t>Такие, как синицы и поползни: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Мошками и другими мелкими насекомыми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Зернами и семенами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Ягодами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     Личинками мелких насекомых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812" y="1690688"/>
            <a:ext cx="2281988" cy="20716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5" y="2680826"/>
            <a:ext cx="1724025" cy="13625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4574694"/>
            <a:ext cx="3010668" cy="20043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737" y="3359378"/>
            <a:ext cx="2172263" cy="19436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42" y="5024061"/>
            <a:ext cx="2488029" cy="155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6225" y="276226"/>
            <a:ext cx="11071225" cy="571499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Посмотрим, чем питаются птицы покрупней,</a:t>
            </a:r>
            <a:endParaRPr lang="ru-RU" sz="36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5725" y="914401"/>
            <a:ext cx="11261725" cy="58674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т</a:t>
            </a:r>
            <a:r>
              <a:rPr lang="ru-RU" dirty="0" smtClean="0">
                <a:solidFill>
                  <a:schemeClr val="tx1"/>
                </a:solidFill>
              </a:rPr>
              <a:t>акие, как дятлы, сойки и сороки:</a:t>
            </a:r>
          </a:p>
          <a:p>
            <a:endParaRPr lang="ru-RU" sz="2000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Ягодами                                             Орехами и желудями  </a:t>
            </a:r>
          </a:p>
          <a:p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                                                                       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                                                Слизнями и улитками   </a:t>
            </a:r>
          </a:p>
          <a:p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                                                                        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Яйцами других птиц                    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                                        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                                         Крупными насекомыми и их личинками 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168" y="1549575"/>
            <a:ext cx="2488182" cy="19877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381" y="920834"/>
            <a:ext cx="2147720" cy="14298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829" y="1087410"/>
            <a:ext cx="2187054" cy="14560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955" y="2663495"/>
            <a:ext cx="2560146" cy="17067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659" y="2675668"/>
            <a:ext cx="2243224" cy="16824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77" y="4626061"/>
            <a:ext cx="3276602" cy="204787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04376" y="4889410"/>
            <a:ext cx="2287951" cy="152117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45353" y="5077824"/>
            <a:ext cx="2335214" cy="107273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037" y="5353051"/>
            <a:ext cx="25622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5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16113"/>
            <a:ext cx="11347450" cy="1857827"/>
          </a:xfrm>
        </p:spPr>
        <p:txBody>
          <a:bodyPr>
            <a:normAutofit/>
          </a:bodyPr>
          <a:lstStyle/>
          <a:p>
            <a:r>
              <a:rPr lang="ru-RU" b="1" dirty="0" smtClean="0"/>
              <a:t>Что же происходит с наступлением холодов?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32230" y="2002971"/>
            <a:ext cx="3962400" cy="4855029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Насекомые  и личинки прячутся и впадают в спячку. 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Семена, орехи, желуди вместе с листьями опадают на землю и оказываются под снегом.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Потомство выведено- гнезда покинуты их обитателями.</a:t>
            </a:r>
          </a:p>
          <a:p>
            <a:r>
              <a:rPr lang="ru-RU" sz="3000" b="1" dirty="0" smtClean="0">
                <a:solidFill>
                  <a:schemeClr val="tx1"/>
                </a:solidFill>
              </a:rPr>
              <a:t>Что же остается?</a:t>
            </a:r>
          </a:p>
          <a:p>
            <a:r>
              <a:rPr lang="ru-RU" dirty="0">
                <a:solidFill>
                  <a:schemeClr val="tx1"/>
                </a:solidFill>
              </a:rPr>
              <a:t>Я</a:t>
            </a:r>
            <a:r>
              <a:rPr lang="ru-RU" dirty="0" smtClean="0">
                <a:solidFill>
                  <a:schemeClr val="tx1"/>
                </a:solidFill>
              </a:rPr>
              <a:t>годы </a:t>
            </a:r>
            <a:r>
              <a:rPr lang="ru-RU" dirty="0" smtClean="0">
                <a:solidFill>
                  <a:schemeClr val="tx1"/>
                </a:solidFill>
              </a:rPr>
              <a:t>рябины и </a:t>
            </a:r>
            <a:r>
              <a:rPr lang="ru-RU" dirty="0" smtClean="0">
                <a:solidFill>
                  <a:schemeClr val="tx1"/>
                </a:solidFill>
              </a:rPr>
              <a:t>боярышника, которые держатся на ветках до середины зимы.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Редкие семена и орехи, не успевшие осыпаться осенью.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563" y="2002971"/>
            <a:ext cx="7470018" cy="441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0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1"/>
            <a:ext cx="11353800" cy="1171574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Почему птицы перебираются ближе к человеческому жилью?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550" y="1387366"/>
            <a:ext cx="11282362" cy="54706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В городских парках, вокруг детских садов и школ</a:t>
            </a:r>
          </a:p>
          <a:p>
            <a:pPr marL="0" indent="0">
              <a:buNone/>
            </a:pPr>
            <a:r>
              <a:rPr lang="ru-RU" sz="2000" dirty="0" smtClean="0"/>
              <a:t> часто сажают </a:t>
            </a:r>
            <a:r>
              <a:rPr lang="ru-RU" sz="2000" dirty="0" smtClean="0"/>
              <a:t>рябину </a:t>
            </a:r>
            <a:r>
              <a:rPr lang="ru-RU" sz="2000" dirty="0" smtClean="0"/>
              <a:t>и боярышник- настоящий</a:t>
            </a:r>
          </a:p>
          <a:p>
            <a:pPr marL="0" indent="0">
              <a:buNone/>
            </a:pPr>
            <a:r>
              <a:rPr lang="ru-RU" sz="2000" dirty="0" smtClean="0"/>
              <a:t> подарок для зимующих птиц.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                                              Некоторые птицы подбирают</a:t>
            </a:r>
          </a:p>
          <a:p>
            <a:pPr marL="0" indent="0">
              <a:buNone/>
            </a:pPr>
            <a:r>
              <a:rPr lang="ru-RU" sz="2000" dirty="0" smtClean="0"/>
              <a:t>                                              выброшенные людьми продукты</a:t>
            </a:r>
          </a:p>
          <a:p>
            <a:pPr marL="0" indent="0">
              <a:buNone/>
            </a:pPr>
            <a:r>
              <a:rPr lang="ru-RU" sz="2000" dirty="0" smtClean="0"/>
              <a:t>  </a:t>
            </a:r>
          </a:p>
          <a:p>
            <a:pPr marL="0" indent="0">
              <a:buNone/>
            </a:pPr>
            <a:r>
              <a:rPr lang="ru-RU" sz="2000" dirty="0" smtClean="0"/>
              <a:t>Но все они ищут нашей помощи:</a:t>
            </a:r>
          </a:p>
          <a:p>
            <a:pPr marL="0" indent="0">
              <a:buNone/>
            </a:pPr>
            <a:r>
              <a:rPr lang="ru-RU" sz="2000" dirty="0" smtClean="0"/>
              <a:t>Они стремятся к кормушкам.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304" y="327240"/>
            <a:ext cx="2164920" cy="21649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257" y="1122084"/>
            <a:ext cx="2935623" cy="23288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013" y="3711905"/>
            <a:ext cx="3846786" cy="28850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74" y="2783401"/>
            <a:ext cx="2307772" cy="16072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478" y="4390696"/>
            <a:ext cx="2393731" cy="23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8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462" y="193432"/>
            <a:ext cx="10738338" cy="1213338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/>
              <a:t>Если не подкармливать птиц зимой, они могут погибнуть!</a:t>
            </a:r>
            <a:endParaRPr lang="ru-RU" sz="5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04" y="1772126"/>
            <a:ext cx="7116635" cy="4892687"/>
          </a:xfrm>
        </p:spPr>
      </p:pic>
    </p:spTree>
    <p:extLst>
      <p:ext uri="{BB962C8B-B14F-4D97-AF65-F5344CB8AC3E}">
        <p14:creationId xmlns:p14="http://schemas.microsoft.com/office/powerpoint/2010/main" val="164458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78168"/>
          </a:xfrm>
        </p:spPr>
        <p:txBody>
          <a:bodyPr/>
          <a:lstStyle/>
          <a:p>
            <a:r>
              <a:rPr lang="ru-RU" b="1" dirty="0" smtClean="0"/>
              <a:t>Чем можно и чем нельзя угощать птиц: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769" y="1178169"/>
            <a:ext cx="11928231" cy="545123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</a:t>
            </a:r>
            <a:r>
              <a:rPr lang="ru-RU" b="1" dirty="0" smtClean="0"/>
              <a:t>Можно                                                                  нельзя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</a:t>
            </a:r>
            <a:r>
              <a:rPr lang="ru-RU" dirty="0" smtClean="0"/>
              <a:t>зерна                                                                         продукты с плесенью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</a:t>
            </a:r>
            <a:r>
              <a:rPr lang="ru-RU" dirty="0" smtClean="0"/>
              <a:t>нежареные семечки                                              жареные семечки              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сухие хлебные крошки                                          ржаной хлеб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несоленое сало и мясо                                          соленые продукты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свежие яблоки                                                         сладости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976" y="1359965"/>
            <a:ext cx="2659701" cy="19927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815" y="3868615"/>
            <a:ext cx="4120575" cy="276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9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54" y="158263"/>
            <a:ext cx="10615246" cy="1532426"/>
          </a:xfrm>
        </p:spPr>
        <p:txBody>
          <a:bodyPr>
            <a:noAutofit/>
          </a:bodyPr>
          <a:lstStyle/>
          <a:p>
            <a:r>
              <a:rPr lang="ru-RU" sz="6600" dirty="0" smtClean="0"/>
              <a:t>  </a:t>
            </a:r>
            <a:r>
              <a:rPr lang="ru-RU" sz="6600" b="1" dirty="0" smtClean="0"/>
              <a:t>Подкармливая </a:t>
            </a:r>
            <a:r>
              <a:rPr lang="ru-RU" sz="6600" b="1" dirty="0" smtClean="0"/>
              <a:t>птиц зимой, </a:t>
            </a:r>
            <a:br>
              <a:rPr lang="ru-RU" sz="6600" b="1" dirty="0" smtClean="0"/>
            </a:br>
            <a:r>
              <a:rPr lang="ru-RU" sz="6600" b="1" dirty="0" smtClean="0"/>
              <a:t>      мы  спасаем им жизнь!</a:t>
            </a:r>
            <a:endParaRPr lang="ru-RU" sz="66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606" y="2298212"/>
            <a:ext cx="6253399" cy="416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8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347</Words>
  <Application>Microsoft Office PowerPoint</Application>
  <PresentationFormat>Широкоэкранный</PresentationFormat>
  <Paragraphs>56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Заботимся о зимующих птицах</vt:lpstr>
      <vt:lpstr>Презентация PowerPoint</vt:lpstr>
      <vt:lpstr>Чем питаются птицы в теплое время года?</vt:lpstr>
      <vt:lpstr>Посмотрим, чем питаются птицы покрупней,</vt:lpstr>
      <vt:lpstr>Что же происходит с наступлением холодов?</vt:lpstr>
      <vt:lpstr>Почему птицы перебираются ближе к человеческому жилью?</vt:lpstr>
      <vt:lpstr>Если не подкармливать птиц зимой, они могут погибнуть!</vt:lpstr>
      <vt:lpstr>Чем можно и чем нельзя угощать птиц:</vt:lpstr>
      <vt:lpstr>  Подкармливая птиц зимой,        мы  спасаем им жизнь!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Заботимся о зимующих птицах</dc:title>
  <dc:creator>1</dc:creator>
  <cp:lastModifiedBy>1</cp:lastModifiedBy>
  <cp:revision>35</cp:revision>
  <dcterms:created xsi:type="dcterms:W3CDTF">2016-11-23T14:23:24Z</dcterms:created>
  <dcterms:modified xsi:type="dcterms:W3CDTF">2016-11-24T06:05:23Z</dcterms:modified>
</cp:coreProperties>
</file>